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60" r:id="rId5"/>
    <p:sldId id="262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4" d="100"/>
          <a:sy n="94" d="100"/>
        </p:scale>
        <p:origin x="-6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08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5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8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7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8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8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7688AF6-6129-4F3B-9382-E937A546E9CE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ADA9E5-E71C-43AC-BC15-80516D42B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6be4d114f02d67fde3276fd0466d2f8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5853" y="458540"/>
            <a:ext cx="973961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«Детский сад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75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компенсирующего вида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Барнаула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нравственных качеств детей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театрализованной деятельности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воспитатель: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Сичкарь Светлана Николаевна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Барнаул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0669"/>
            <a:ext cx="6357769" cy="60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4/6be4d114f02d67fde3276fd0466d2f8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mnsk.ru/wp-content/uploads/536bb47b0c275e80517e37dfe1c564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61365"/>
            <a:ext cx="10406231" cy="64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4/6be4d114f02d67fde3276fd0466d2f8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85" y="155986"/>
            <a:ext cx="10348857" cy="6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7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4/6be4d114f02d67fde3276fd0466d2f8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ediatrinfo.ru/wp-content/uploads/6/b/d/6bdbcda585d55bc77558c91a0e773d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43" y="150607"/>
            <a:ext cx="10359615" cy="65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2" y="-32273"/>
            <a:ext cx="5712310" cy="31197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574306" y="5959738"/>
            <a:ext cx="2194559" cy="591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8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4/6be4d114f02d67fde3276fd0466d2f8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668" y="507011"/>
            <a:ext cx="8670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работы по развитию нравственных качеств детей дошкольного возраста посредством театрализованной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6" y="1553397"/>
            <a:ext cx="4466220" cy="47183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0015" y="1190457"/>
            <a:ext cx="57272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элементарным общепринятым нормам взаимоотношения со сверстниками и взрослыми;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положительный настрой и простейшие навыки элементарных правил культурного поведения в детском саду;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социально–нравственные навыки детей совместно с родителями;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добрых и злых поступках;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приобщения детей дошкольного возраста к духовно-нравственному воспитанию.</a:t>
            </a:r>
          </a:p>
          <a:p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 свободного общения со взрослыми и детьми;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lvl="0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любовь, уважение, доброту к маме, своим друзьям;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бережного отношения к труду, желания оказать помощь взрослым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4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4/6be4d114f02d67fde3276fd0466d2f8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8349" y="248434"/>
            <a:ext cx="8918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обеспечение: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Т. А. Андреенко, О. В. Алекинова «Развитие эмоциональной отзывчивости старших дошкольников»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(особо отражены содержание и формы работы с педагогами ДОУ по проблеме развития эмоциональной отзывчивости у детей, а также взаимодействие семьи и ДОУ в вопросах эмоционального развития ребенка);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Е. В. Баринова «Учимся дружить»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(включены разнообразные формы и виды деятельности детей, направленные на активное и творческое усвоение правил общения и поведения, норм речевого этикета, культурно-гигиенических навыков);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С. В. Конкевич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«Социально-нравственное воспитание дошкольников в формировании представлений об этикете» (практическое пособие).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И. Петрова, Т. Д. Стульник «Этические беседы с дошкольниками»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(представлены теоретические подходы к проблеме нравственного воспитания, даны материалы для проведения этических бесед).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26" y="3948056"/>
            <a:ext cx="8294144" cy="2909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" y="4168039"/>
            <a:ext cx="2818504" cy="26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331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371</TotalTime>
  <Words>284</Words>
  <Application>Microsoft Office PowerPoint</Application>
  <PresentationFormat>Произвольный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Вилия</dc:creator>
  <cp:lastModifiedBy>1</cp:lastModifiedBy>
  <cp:revision>21</cp:revision>
  <dcterms:created xsi:type="dcterms:W3CDTF">2021-11-14T15:37:22Z</dcterms:created>
  <dcterms:modified xsi:type="dcterms:W3CDTF">2022-01-25T13:50:47Z</dcterms:modified>
</cp:coreProperties>
</file>