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4" r:id="rId6"/>
    <p:sldId id="265" r:id="rId7"/>
    <p:sldId id="259" r:id="rId8"/>
    <p:sldId id="261" r:id="rId9"/>
    <p:sldId id="262" r:id="rId10"/>
    <p:sldId id="260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078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8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театр картинки\Unvei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830" y="313528"/>
            <a:ext cx="7614450" cy="61328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3429000"/>
            <a:ext cx="37862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«Театр и дети!»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Составила воспитатель: Беляева Л.В.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Барнаул, 2018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еатр картинки\sour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1443037" cy="240506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Сказка «Коза-Дереза»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Мамино\Работа\SAM_449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 показывают кукольный театр детям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8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6400800" cy="4800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7572428" cy="6215106"/>
          </a:xfrm>
        </p:spPr>
        <p:txBody>
          <a:bodyPr>
            <a:normAutofit fontScale="25000" lnSpcReduction="20000"/>
          </a:bodyPr>
          <a:lstStyle/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провели анкетирование среди родителей нашей группы по театрализованной деятельности и выяснили: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*Большинство родителей считают необходимым совместное с детьми посещение театров  (в двух семьях сомневаются в этом)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*Родители посещали с детьми Кукольный театр, театр </a:t>
            </a:r>
            <a:r>
              <a:rPr lang="ru-RU" sz="7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Музкомедии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даже театр Оперы и Балета. В трех семьях довольно часто посещают театры с детьми, в одной семье посещали практически все постановки в кукольном театре;  четыре семьи не посещали театр с детьми ни разу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*Названы следующие постановки : «Волшебник Изумрудного города»,  «Новогодние приключения Емели»,  «Как Лиса Медведя обманывала»,  «Гуси-лебеди»,  «Красная Шапочка»,  «Три поросенка»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*Дети внимательно следят за происходящим, радуются встрече с героями спектаклей при посещении театров; большинство детей высказывают свое мнение о спектакле после просмотра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*Дома  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многие  </a:t>
            </a:r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любят рассказывать сказки, исполнять песни; некоторые любят разыгрывать небольшие отрывки из сказок и декламировать стихи, один ребенок любит устраивать дома небольшие представления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*Примерно в половине семей дома устраивают театрализованные игры и представления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*Аудио (видео) сказки слушают  (смотрят) в большинстве семей</a:t>
            </a:r>
          </a:p>
          <a:p>
            <a:r>
              <a:rPr lang="ru-RU" sz="7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*Все дети делятся дома  своими впечатлениями о театрализованных мероприятиях, проводимых в детском саду.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1928802"/>
            <a:ext cx="4286280" cy="279338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театр картинки\curtain-opening-gif-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8581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72362" cy="142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 поучает так, как этого не сделать толстой книге.  Вольтер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театр картинки\bolshoitheat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700092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500990" cy="592935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Испокон веков театр завораживал зрителей. 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Театр – это игра. А ведущим видом деятельности детей дошкольного возраста является  именно игра. 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Театрально-игровая деятельность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благоприятной средой для творческого   развития, познавательного интереса  у детей, дает возможность развивать способности каждого ребенка, формировать коммуникативные навыки, эмоционально-волевую сферу.  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Велико значение театрализованной игры  для речевого развития: в ее процессе совершенствуется диалогическая  и монологическая речь, связная речь; активизируется словарь ребенка, совершенствуется звуковая культура речи, интонационная выразительность,  грамматический строй речи.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театр картинки\TheaterMask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640625"/>
            <a:ext cx="1643042" cy="12173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500990" cy="60007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в детском саду способствуют развитию детской фантазии, воображения, учат искренне переживать различные эмоции. Возможность «спрятаться» за маску, действовать от имени какого-либо персонажа позволяют ребенку преодолевать робость, неуверенность в себе, застенчивость.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 и фольклор оказывают положительное эмоциональное воздействие на детей.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театральной деятельностью, выступления на сцене перед зрителями способствуют реализации творческих сил и духовных потребностей ребенка, раскрепощению и повышению самооценки, раскрытию творческого потенциала ребенка.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театр картинки\Designmask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521845"/>
            <a:ext cx="2000232" cy="13361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51234" cy="16541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нашей группе имеется музыкально-театральный центр с различными видами театров: пальчиковый (из ткани и вязаный), теневой, театр на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перчаточный, настольный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(бумажный  и деревянный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театр; шапочки-маски сказочных  героев; уголок Ряженья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85992"/>
            <a:ext cx="6400800" cy="428628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показывают сценки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6286544" cy="497286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еатр картинки\istockphoto_4580797-mardi-gras-masquerade-party-masks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4290"/>
            <a:ext cx="1500166" cy="1334359"/>
          </a:xfrm>
          <a:prstGeom prst="rect">
            <a:avLst/>
          </a:prstGeom>
          <a:noFill/>
        </p:spPr>
      </p:pic>
      <p:pic>
        <p:nvPicPr>
          <p:cNvPr id="2050" name="Picture 2" descr="C:\Users\User\Desktop\театр картинки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6596077" cy="494705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000792" cy="79690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Инсценировки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 занятиях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Участвуют в развлечениях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35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14482"/>
            <a:ext cx="6400800" cy="48006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Драматизируют сказки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9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6400800" cy="48006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</TotalTime>
  <Words>138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Театр поучает так, как этого не сделать толстой книге.  Вольтер</vt:lpstr>
      <vt:lpstr> Испокон веков театр завораживал зрителей.    Театр – это игра. А ведущим видом деятельности детей дошкольного возраста является  именно игра.   Театрально-игровая деятельность является благоприятной средой для творческого   развития, познавательного интереса  у детей, дает возможность развивать способности каждого ребенка, формировать коммуникативные навыки, эмоционально-волевую сферу.    Велико значение театрализованной игры  для речевого развития: в ее процессе совершенствуется диалогическая  и монологическая речь, связная речь; активизируется словарь ребенка, совершенствуется звуковая культура речи, интонационная выразительность,  грамматический строй речи.  </vt:lpstr>
      <vt:lpstr>Слайд 4</vt:lpstr>
      <vt:lpstr> В нашей группе имеется музыкально-театральный центр с различными видами театров: пальчиковый (из ткани и вязаный), теневой, театр на фланелеграфе, перчаточный, настольный  (бумажный  и деревянный) театр; шапочки-маски сказочных  героев; уголок Ряженья</vt:lpstr>
      <vt:lpstr>          Дети показывают сценки</vt:lpstr>
      <vt:lpstr>  Инсценировки  на занятиях</vt:lpstr>
      <vt:lpstr>      Участвуют в развлечениях</vt:lpstr>
      <vt:lpstr>          Драматизируют сказки</vt:lpstr>
      <vt:lpstr>                Сказка «Коза-Дереза»</vt:lpstr>
      <vt:lpstr>Педагоги показывают кукольный театр детям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87</cp:revision>
  <dcterms:created xsi:type="dcterms:W3CDTF">2018-02-06T04:14:46Z</dcterms:created>
  <dcterms:modified xsi:type="dcterms:W3CDTF">2018-02-13T15:01:58Z</dcterms:modified>
</cp:coreProperties>
</file>