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58" r:id="rId4"/>
    <p:sldId id="261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7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85" autoAdjust="0"/>
    <p:restoredTop sz="94660"/>
  </p:normalViewPr>
  <p:slideViewPr>
    <p:cSldViewPr>
      <p:cViewPr>
        <p:scale>
          <a:sx n="107" d="100"/>
          <a:sy n="107" d="100"/>
        </p:scale>
        <p:origin x="-9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1525C3-F8E7-45EE-ACEA-A1D8A963BB1F}" type="datetimeFigureOut">
              <a:rPr lang="ru-RU" smtClean="0"/>
              <a:pPr/>
              <a:t>06.05.2018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1917BD-C2DF-4B74-8422-8052BCBED0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5039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917BD-C2DF-4B74-8422-8052BCBED0F1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7144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06.05.2018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06.05.2018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06.05.2018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06.05.2018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06.05.2018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06.05.2018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772816"/>
            <a:ext cx="6840760" cy="446449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323528"/>
            <a:ext cx="8229600" cy="5544616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много  лет  промчалось  с  той </a:t>
            </a:r>
            <a:r>
              <a:rPr lang="ru-RU" sz="2000" b="1" dirty="0"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поры,</a:t>
            </a:r>
            <a:br>
              <a:rPr lang="ru-RU" sz="2000" b="1" dirty="0"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Но помнят </a:t>
            </a:r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люди  ужасы  войны</a:t>
            </a:r>
            <a:r>
              <a:rPr lang="ru-RU" sz="2000" b="1" dirty="0"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000" b="1" dirty="0"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Война коснулась </a:t>
            </a:r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всех  подряд</a:t>
            </a:r>
            <a:r>
              <a:rPr lang="ru-RU" sz="2000" b="1" dirty="0"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2000" b="1" dirty="0"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В  </a:t>
            </a:r>
            <a:r>
              <a:rPr lang="ru-RU" sz="2000" b="1" dirty="0"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любой </a:t>
            </a:r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семье  был  свой  солдат</a:t>
            </a:r>
            <a:r>
              <a:rPr lang="ru-RU" sz="2000" b="1" dirty="0"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000" b="1" dirty="0"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pic>
        <p:nvPicPr>
          <p:cNvPr id="5" name="~PP3226.WAV">
            <a:hlinkClick r:id="" action="ppaction://media"/>
          </p:cNvPr>
          <p:cNvPicPr>
            <a:picLocks noRot="1" noChangeAspect="1"/>
          </p:cNvPicPr>
          <p:nvPr>
            <a:wavAudioFile r:embed="rId1" name="~PP3226.WAV"/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77008"/>
      </p:ext>
    </p:extLst>
  </p:cSld>
  <p:clrMapOvr>
    <a:masterClrMapping/>
  </p:clrMapOvr>
  <p:transition spd="slow" advClick="0" advTm="14988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692424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Вязали, шили всё родным,</a:t>
            </a:r>
            <a:br>
              <a:rPr lang="ru-RU" sz="2000" b="1" dirty="0"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Посылки собирали им,</a:t>
            </a:r>
            <a:br>
              <a:rPr lang="ru-RU" sz="2000" b="1" dirty="0"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Им письма не устали слать,</a:t>
            </a:r>
            <a:br>
              <a:rPr lang="ru-RU" sz="2000" b="1" dirty="0"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Своих солдат чтоб поддержать!</a:t>
            </a:r>
            <a:br>
              <a:rPr lang="ru-RU" sz="2000" b="1" dirty="0"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628800"/>
            <a:ext cx="4316288" cy="3456384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564904"/>
            <a:ext cx="4320480" cy="3456384"/>
          </a:xfrm>
        </p:spPr>
      </p:pic>
    </p:spTree>
    <p:extLst>
      <p:ext uri="{BB962C8B-B14F-4D97-AF65-F5344CB8AC3E}">
        <p14:creationId xmlns:p14="http://schemas.microsoft.com/office/powerpoint/2010/main" val="866320105"/>
      </p:ext>
    </p:extLst>
  </p:cSld>
  <p:clrMapOvr>
    <a:masterClrMapping/>
  </p:clrMapOvr>
  <p:transition spd="slow" advClick="0" advTm="8000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5679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effectLst/>
              </a:rPr>
              <a:t> </a:t>
            </a:r>
            <a:r>
              <a:rPr lang="ru-RU" sz="2200" b="1" dirty="0"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Четыре года шла война,</a:t>
            </a:r>
            <a:br>
              <a:rPr lang="ru-RU" sz="2700" b="1" dirty="0"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Она жестока так была,</a:t>
            </a:r>
            <a:br>
              <a:rPr lang="ru-RU" sz="2700" b="1" dirty="0"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700" b="1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204864"/>
            <a:ext cx="4320480" cy="367240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700808"/>
            <a:ext cx="4244280" cy="3464914"/>
          </a:xfrm>
        </p:spPr>
      </p:pic>
    </p:spTree>
    <p:extLst>
      <p:ext uri="{BB962C8B-B14F-4D97-AF65-F5344CB8AC3E}">
        <p14:creationId xmlns:p14="http://schemas.microsoft.com/office/powerpoint/2010/main" val="3746752878"/>
      </p:ext>
    </p:extLst>
  </p:cSld>
  <p:clrMapOvr>
    <a:masterClrMapping/>
  </p:clrMapOvr>
  <p:transition spd="slow" advClick="0" advTm="8000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7704856" cy="151216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Погибло много там людей,</a:t>
            </a:r>
            <a:br>
              <a:rPr lang="ru-RU" sz="2400" b="1" dirty="0"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Невинных  стариков, детей.</a:t>
            </a:r>
            <a:r>
              <a:rPr lang="ru-RU" sz="2400" b="1" dirty="0">
                <a:solidFill>
                  <a:schemeClr val="tx2">
                    <a:lumMod val="10000"/>
                  </a:schemeClr>
                </a:solidFill>
                <a:effectLst/>
              </a:rPr>
              <a:t/>
            </a:r>
            <a:br>
              <a:rPr lang="ru-RU" sz="2400" b="1" dirty="0">
                <a:solidFill>
                  <a:schemeClr val="tx2">
                    <a:lumMod val="10000"/>
                  </a:schemeClr>
                </a:solidFill>
                <a:effectLst/>
              </a:rPr>
            </a:br>
            <a:r>
              <a:rPr lang="ru-RU" sz="2400" b="1" dirty="0">
                <a:solidFill>
                  <a:schemeClr val="tx2">
                    <a:lumMod val="10000"/>
                  </a:schemeClr>
                </a:solidFill>
                <a:effectLst/>
              </a:rPr>
              <a:t/>
            </a:r>
            <a:br>
              <a:rPr lang="ru-RU" sz="2400" b="1" dirty="0">
                <a:solidFill>
                  <a:schemeClr val="tx2">
                    <a:lumMod val="10000"/>
                  </a:schemeClr>
                </a:solidFill>
                <a:effectLst/>
              </a:rPr>
            </a:br>
            <a:endParaRPr lang="ru-RU" sz="2400" b="1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412776"/>
            <a:ext cx="3672408" cy="500404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492896"/>
            <a:ext cx="4608512" cy="3384376"/>
          </a:xfrm>
        </p:spPr>
      </p:pic>
    </p:spTree>
    <p:extLst>
      <p:ext uri="{BB962C8B-B14F-4D97-AF65-F5344CB8AC3E}">
        <p14:creationId xmlns:p14="http://schemas.microsoft.com/office/powerpoint/2010/main" val="865594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7000">
        <p14:reveal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908448"/>
          </a:xfrm>
        </p:spPr>
        <p:txBody>
          <a:bodyPr>
            <a:normAutofit fontScale="90000"/>
          </a:bodyPr>
          <a:lstStyle/>
          <a:p>
            <a:r>
              <a:rPr lang="ru-RU" sz="2200" b="1" dirty="0"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И вот пришел счастливый май, </a:t>
            </a:r>
            <a:br>
              <a:rPr lang="ru-RU" sz="2200" b="1" dirty="0"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Пришла победа той весной, </a:t>
            </a:r>
            <a:br>
              <a:rPr lang="ru-RU" sz="2200" b="1" dirty="0"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Был  это  45-й  год,</a:t>
            </a:r>
            <a:br>
              <a:rPr lang="ru-RU" sz="2200" b="1" dirty="0"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От счастья ликовал народ!</a:t>
            </a:r>
            <a:r>
              <a:rPr lang="ru-RU" b="1" dirty="0">
                <a:solidFill>
                  <a:schemeClr val="tx2">
                    <a:lumMod val="10000"/>
                  </a:schemeClr>
                </a:solidFill>
                <a:effectLst/>
              </a:rPr>
              <a:t/>
            </a:r>
            <a:br>
              <a:rPr lang="ru-RU" b="1" dirty="0">
                <a:solidFill>
                  <a:schemeClr val="tx2">
                    <a:lumMod val="10000"/>
                  </a:schemeClr>
                </a:solidFill>
                <a:effectLst/>
              </a:rPr>
            </a:br>
            <a:endParaRPr lang="ru-RU" b="1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56792"/>
            <a:ext cx="3744416" cy="485732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916832"/>
            <a:ext cx="4536504" cy="3888432"/>
          </a:xfrm>
        </p:spPr>
      </p:pic>
    </p:spTree>
    <p:extLst>
      <p:ext uri="{BB962C8B-B14F-4D97-AF65-F5344CB8AC3E}">
        <p14:creationId xmlns:p14="http://schemas.microsoft.com/office/powerpoint/2010/main" val="21912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7000">
        <p14:reveal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4764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Салют победы </a:t>
            </a:r>
            <a:r>
              <a:rPr lang="ru-RU" sz="4000" b="1" dirty="0" smtClean="0"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прогремел!</a:t>
            </a:r>
            <a:r>
              <a:rPr lang="ru-RU" sz="4000" b="1" dirty="0"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4000" b="1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36912"/>
            <a:ext cx="4464496" cy="3245540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628800"/>
            <a:ext cx="4104456" cy="3528392"/>
          </a:xfrm>
        </p:spPr>
      </p:pic>
    </p:spTree>
    <p:extLst>
      <p:ext uri="{BB962C8B-B14F-4D97-AF65-F5344CB8AC3E}">
        <p14:creationId xmlns:p14="http://schemas.microsoft.com/office/powerpoint/2010/main" val="916398774"/>
      </p:ext>
    </p:extLst>
  </p:cSld>
  <p:clrMapOvr>
    <a:masterClrMapping/>
  </p:clrMapOvr>
  <p:transition spd="slow" advClick="0" advTm="7000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476400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И со слезами на глазах,</a:t>
            </a:r>
            <a:br>
              <a:rPr lang="ru-RU" sz="2000" b="1" dirty="0"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Встречали сыновей, отцов,</a:t>
            </a:r>
            <a:br>
              <a:rPr lang="ru-RU" sz="2000" b="1" dirty="0"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Кто возвратиться смог назад.</a:t>
            </a:r>
            <a:br>
              <a:rPr lang="ru-RU" sz="2000" b="1" dirty="0"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276872"/>
            <a:ext cx="4680520" cy="338437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756" y="620688"/>
            <a:ext cx="3713708" cy="5475312"/>
          </a:xfrm>
        </p:spPr>
      </p:pic>
    </p:spTree>
    <p:extLst>
      <p:ext uri="{BB962C8B-B14F-4D97-AF65-F5344CB8AC3E}">
        <p14:creationId xmlns:p14="http://schemas.microsoft.com/office/powerpoint/2010/main" val="2225935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spd="med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20688"/>
            <a:ext cx="8352928" cy="5688632"/>
          </a:xfrm>
        </p:spPr>
      </p:pic>
    </p:spTree>
    <p:extLst>
      <p:ext uri="{BB962C8B-B14F-4D97-AF65-F5344CB8AC3E}">
        <p14:creationId xmlns:p14="http://schemas.microsoft.com/office/powerpoint/2010/main" val="1057894448"/>
      </p:ext>
    </p:extLst>
  </p:cSld>
  <p:clrMapOvr>
    <a:masterClrMapping/>
  </p:clrMapOvr>
  <p:transition spd="slow" advClick="0" advTm="8000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764704"/>
            <a:ext cx="3816424" cy="528937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916832"/>
            <a:ext cx="4752528" cy="3672408"/>
          </a:xfrm>
        </p:spPr>
      </p:pic>
    </p:spTree>
    <p:extLst>
      <p:ext uri="{BB962C8B-B14F-4D97-AF65-F5344CB8AC3E}">
        <p14:creationId xmlns:p14="http://schemas.microsoft.com/office/powerpoint/2010/main" val="1715668819"/>
      </p:ext>
    </p:extLst>
  </p:cSld>
  <p:clrMapOvr>
    <a:masterClrMapping/>
  </p:clrMapOvr>
  <p:transition spd="slow" advClick="0" advTm="8000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92696"/>
            <a:ext cx="3744416" cy="54006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132856"/>
            <a:ext cx="4752528" cy="3422769"/>
          </a:xfrm>
        </p:spPr>
      </p:pic>
    </p:spTree>
    <p:extLst>
      <p:ext uri="{BB962C8B-B14F-4D97-AF65-F5344CB8AC3E}">
        <p14:creationId xmlns:p14="http://schemas.microsoft.com/office/powerpoint/2010/main" val="2947620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spd="med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48" y="404664"/>
            <a:ext cx="8479723" cy="5691336"/>
          </a:xfrm>
        </p:spPr>
      </p:pic>
    </p:spTree>
    <p:extLst>
      <p:ext uri="{BB962C8B-B14F-4D97-AF65-F5344CB8AC3E}">
        <p14:creationId xmlns:p14="http://schemas.microsoft.com/office/powerpoint/2010/main" val="2915282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8000">
        <p:split orient="vert"/>
      </p:transition>
    </mc:Choice>
    <mc:Fallback xmlns="">
      <p:transition spd="slow" advClick="0" advTm="8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692424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>
                <a:solidFill>
                  <a:schemeClr val="tx2">
                    <a:lumMod val="10000"/>
                  </a:schemeClr>
                </a:solidFill>
                <a:effectLst/>
              </a:rPr>
              <a:t/>
            </a:r>
            <a:br>
              <a:rPr lang="ru-RU" sz="1800" b="1" dirty="0" smtClean="0">
                <a:solidFill>
                  <a:schemeClr val="tx2">
                    <a:lumMod val="10000"/>
                  </a:schemeClr>
                </a:solidFill>
                <a:effectLst/>
              </a:rPr>
            </a:br>
            <a:r>
              <a:rPr lang="ru-RU" sz="2200" b="1" dirty="0" smtClean="0"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На фронт  забрали  и </a:t>
            </a:r>
            <a:r>
              <a:rPr lang="ru-RU" sz="2200" b="1" dirty="0"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 отцов,</a:t>
            </a:r>
            <a:br>
              <a:rPr lang="ru-RU" sz="2200" b="1" dirty="0"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И сыновей - совсем </a:t>
            </a:r>
            <a:r>
              <a:rPr lang="ru-RU" sz="2200" b="1" dirty="0" smtClean="0"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юнцов</a:t>
            </a:r>
            <a:r>
              <a:rPr lang="ru-RU" sz="2200" b="1" dirty="0"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…</a:t>
            </a:r>
            <a:br>
              <a:rPr lang="ru-RU" sz="2200" b="1" dirty="0"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Был </a:t>
            </a:r>
            <a:r>
              <a:rPr lang="ru-RU" sz="2200" b="1" dirty="0" smtClean="0"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призван  в  армию  служить</a:t>
            </a:r>
            <a:r>
              <a:rPr lang="ru-RU" sz="2200" b="1" dirty="0"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2200" b="1" dirty="0"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Но </a:t>
            </a:r>
            <a:r>
              <a:rPr lang="ru-RU" sz="2200" b="1" dirty="0" smtClean="0"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на  войне  случилось </a:t>
            </a:r>
            <a:r>
              <a:rPr lang="ru-RU" sz="2200" b="1" dirty="0"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 быть. </a:t>
            </a:r>
            <a:r>
              <a:rPr lang="ru-RU" sz="2200" dirty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276872"/>
            <a:ext cx="4752528" cy="345638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764704"/>
            <a:ext cx="3675530" cy="5259288"/>
          </a:xfrm>
        </p:spPr>
      </p:pic>
    </p:spTree>
    <p:extLst>
      <p:ext uri="{BB962C8B-B14F-4D97-AF65-F5344CB8AC3E}">
        <p14:creationId xmlns:p14="http://schemas.microsoft.com/office/powerpoint/2010/main" val="2198954846"/>
      </p:ext>
    </p:extLst>
  </p:cSld>
  <p:clrMapOvr>
    <a:masterClrMapping/>
  </p:clrMapOvr>
  <p:transition spd="slow" advClick="0" advTm="8000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«Я помню! Я горжусь! Я чту!»</a:t>
            </a:r>
            <a:endParaRPr lang="ru-RU" b="1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564904"/>
            <a:ext cx="4392488" cy="331236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988840"/>
            <a:ext cx="4248472" cy="3312368"/>
          </a:xfrm>
        </p:spPr>
      </p:pic>
    </p:spTree>
    <p:extLst>
      <p:ext uri="{BB962C8B-B14F-4D97-AF65-F5344CB8AC3E}">
        <p14:creationId xmlns:p14="http://schemas.microsoft.com/office/powerpoint/2010/main" val="1527186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633670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effectLst/>
              </a:rPr>
              <a:t> </a:t>
            </a:r>
            <a:br>
              <a:rPr lang="ru-RU" dirty="0">
                <a:effectLst/>
              </a:rPr>
            </a:br>
            <a:r>
              <a:rPr lang="ru-RU" sz="4400" b="1" dirty="0"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Как жаль, что даже в наши дни,</a:t>
            </a:r>
            <a:br>
              <a:rPr lang="ru-RU" sz="4400" b="1" dirty="0"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Есть где-то отзвуки войны,</a:t>
            </a:r>
            <a:br>
              <a:rPr lang="ru-RU" sz="4400" b="1" dirty="0"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Ведь защищали нас они, </a:t>
            </a:r>
            <a:br>
              <a:rPr lang="ru-RU" sz="4400" b="1" dirty="0"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Чтоб мирно жить сейчас могли.</a:t>
            </a:r>
            <a:br>
              <a:rPr lang="ru-RU" sz="4400" b="1" dirty="0"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Уж 70 лет прошло с тех пор, </a:t>
            </a:r>
            <a:br>
              <a:rPr lang="ru-RU" sz="4400" b="1" dirty="0"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Мы помним подвиги ребят,</a:t>
            </a:r>
            <a:br>
              <a:rPr lang="ru-RU" sz="4400" b="1" dirty="0"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И сохранить хотим мы мир</a:t>
            </a:r>
            <a:br>
              <a:rPr lang="ru-RU" sz="4400" b="1" dirty="0"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Во имя памяти солдат!</a:t>
            </a:r>
            <a:br>
              <a:rPr lang="ru-RU" sz="4400" b="1" dirty="0"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400" dirty="0">
                <a:effectLst/>
              </a:rPr>
              <a:t> </a:t>
            </a:r>
            <a:br>
              <a:rPr lang="ru-RU" sz="4400" dirty="0">
                <a:effectLst/>
              </a:rPr>
            </a:br>
            <a:endParaRPr lang="ru-RU" sz="4400" b="1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371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30000">
        <p:circle/>
      </p:transition>
    </mc:Choice>
    <mc:Fallback xmlns="">
      <p:transition spd="slow" advClick="0" advTm="30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404392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Они старались </a:t>
            </a:r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воевать</a:t>
            </a:r>
            <a:r>
              <a:rPr lang="ru-RU" sz="2000" b="1" dirty="0"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2000" b="1" dirty="0"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Чтоб </a:t>
            </a:r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защитить  сестру  и </a:t>
            </a:r>
            <a:r>
              <a:rPr lang="ru-RU" sz="2000" b="1" dirty="0"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мать,</a:t>
            </a:r>
            <a:br>
              <a:rPr lang="ru-RU" sz="2000" b="1" dirty="0"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Чтоб </a:t>
            </a:r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эта  кончилась  война</a:t>
            </a:r>
            <a:r>
              <a:rPr lang="ru-RU" sz="2000" b="1" dirty="0"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2000" b="1" dirty="0"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И мирно </a:t>
            </a:r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жить</a:t>
            </a:r>
            <a:r>
              <a:rPr lang="ru-RU" sz="2000" b="1" dirty="0"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страна  могла</a:t>
            </a:r>
            <a:r>
              <a:rPr lang="ru-RU" sz="2000" b="1" dirty="0"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564904"/>
            <a:ext cx="4059238" cy="370758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908720"/>
            <a:ext cx="3960440" cy="4968552"/>
          </a:xfrm>
        </p:spPr>
      </p:pic>
    </p:spTree>
    <p:extLst>
      <p:ext uri="{BB962C8B-B14F-4D97-AF65-F5344CB8AC3E}">
        <p14:creationId xmlns:p14="http://schemas.microsoft.com/office/powerpoint/2010/main" val="3153241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7000">
        <p14:reveal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524000"/>
            <a:ext cx="7704856" cy="485732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620416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Надеялись – еще </a:t>
            </a:r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чуть </a:t>
            </a:r>
            <a:r>
              <a:rPr lang="ru-RU" sz="2000" b="1" dirty="0"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- чуть,</a:t>
            </a:r>
            <a:br>
              <a:rPr lang="ru-RU" sz="2000" b="1" dirty="0"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Домой </a:t>
            </a:r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отправимся  мы</a:t>
            </a:r>
            <a:r>
              <a:rPr lang="ru-RU" sz="2000" b="1" dirty="0"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, в </a:t>
            </a:r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путь</a:t>
            </a:r>
            <a:r>
              <a:rPr lang="ru-RU" sz="2000" b="1" dirty="0"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!</a:t>
            </a:r>
            <a:br>
              <a:rPr lang="ru-RU" sz="2000" b="1" dirty="0"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Но не </a:t>
            </a:r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было  конца  войне</a:t>
            </a:r>
            <a:r>
              <a:rPr lang="ru-RU" sz="2000" b="1" dirty="0"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…</a:t>
            </a:r>
            <a:br>
              <a:rPr lang="ru-RU" sz="2000" b="1" dirty="0"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Мужчины воевали </a:t>
            </a:r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все</a:t>
            </a:r>
            <a:r>
              <a:rPr lang="ru-RU" sz="2000" b="1" dirty="0"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000" b="1" dirty="0"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934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7000">
        <p:split orient="vert"/>
      </p:transition>
    </mc:Choice>
    <mc:Fallback xmlns="">
      <p:transition spd="slow" advClick="0" advTm="7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872208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смело  шли  на  смертный  бой</a:t>
            </a:r>
            <a:r>
              <a:rPr lang="ru-RU" sz="2000" b="1" dirty="0"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,  </a:t>
            </a:r>
            <a:br>
              <a:rPr lang="ru-RU" sz="2000" b="1" dirty="0"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Своей  рискуя </a:t>
            </a:r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головой</a:t>
            </a:r>
            <a:r>
              <a:rPr lang="ru-RU" sz="2000" b="1" dirty="0"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2000" b="1" dirty="0"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А  </a:t>
            </a:r>
            <a:r>
              <a:rPr lang="ru-RU" sz="2000" b="1" dirty="0"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голове  звучало  той</a:t>
            </a:r>
            <a:r>
              <a:rPr lang="ru-RU" sz="2000" b="1" dirty="0"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2000" b="1" dirty="0"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«Вот </a:t>
            </a:r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бой  пройдет</a:t>
            </a:r>
            <a:r>
              <a:rPr lang="ru-RU" sz="2000" b="1" dirty="0"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, и </a:t>
            </a:r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всё  -  домой</a:t>
            </a:r>
            <a:r>
              <a:rPr lang="ru-RU" sz="2000" b="1" dirty="0"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!»</a:t>
            </a:r>
            <a:br>
              <a:rPr lang="ru-RU" sz="2000" b="1" dirty="0"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tx2">
                    <a:lumMod val="10000"/>
                  </a:schemeClr>
                </a:solidFill>
                <a:effectLst/>
              </a:rPr>
              <a:t/>
            </a:r>
            <a:br>
              <a:rPr lang="ru-RU" sz="2000" b="1" dirty="0">
                <a:solidFill>
                  <a:schemeClr val="tx2">
                    <a:lumMod val="10000"/>
                  </a:schemeClr>
                </a:solidFill>
                <a:effectLst/>
              </a:rPr>
            </a:br>
            <a:endParaRPr lang="ru-RU" sz="2000" b="1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458422"/>
            <a:ext cx="4464496" cy="334684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484784"/>
            <a:ext cx="4176464" cy="3730598"/>
          </a:xfrm>
        </p:spPr>
      </p:pic>
    </p:spTree>
    <p:extLst>
      <p:ext uri="{BB962C8B-B14F-4D97-AF65-F5344CB8AC3E}">
        <p14:creationId xmlns:p14="http://schemas.microsoft.com/office/powerpoint/2010/main" val="3264478759"/>
      </p:ext>
    </p:extLst>
  </p:cSld>
  <p:clrMapOvr>
    <a:masterClrMapping/>
  </p:clrMapOvr>
  <p:transition spd="slow" advClick="0" advTm="7000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908448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Но </a:t>
            </a:r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лишь  один  закончен  бой</a:t>
            </a:r>
            <a:r>
              <a:rPr lang="ru-RU" sz="2000" b="1" dirty="0"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2000" b="1" dirty="0"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сразу  следовал  другой</a:t>
            </a:r>
            <a:r>
              <a:rPr lang="ru-RU" sz="2000" b="1" dirty="0"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ru-RU" sz="2000" b="1" dirty="0"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И за </a:t>
            </a:r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боями  шли  бои</a:t>
            </a:r>
            <a:r>
              <a:rPr lang="ru-RU" sz="2000" b="1" dirty="0"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2000" b="1" dirty="0"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И не </a:t>
            </a:r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кончались  дни  войны</a:t>
            </a:r>
            <a:r>
              <a:rPr lang="ru-RU" sz="2000" b="1" dirty="0"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2000" dirty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276872"/>
            <a:ext cx="4320480" cy="3816424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196752"/>
            <a:ext cx="4320480" cy="3672408"/>
          </a:xfrm>
        </p:spPr>
      </p:pic>
    </p:spTree>
    <p:extLst>
      <p:ext uri="{BB962C8B-B14F-4D97-AF65-F5344CB8AC3E}">
        <p14:creationId xmlns:p14="http://schemas.microsoft.com/office/powerpoint/2010/main" val="319376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spd="med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052464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Был </a:t>
            </a:r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смелым</a:t>
            </a:r>
            <a:r>
              <a:rPr lang="ru-RU" sz="2000" b="1" dirty="0"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, храбрым </a:t>
            </a:r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сын-юнец</a:t>
            </a:r>
            <a:r>
              <a:rPr lang="ru-RU" sz="2000" b="1" dirty="0"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ru-RU" sz="2000" b="1" dirty="0"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Был  </a:t>
            </a:r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очень  мужествен  отец</a:t>
            </a:r>
            <a:r>
              <a:rPr lang="ru-RU" sz="2000" b="1" dirty="0"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2000" b="1" dirty="0"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Ведь </a:t>
            </a:r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дома  ждали  дети</a:t>
            </a:r>
            <a:r>
              <a:rPr lang="ru-RU" sz="2000" b="1" dirty="0"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мать</a:t>
            </a:r>
            <a:r>
              <a:rPr lang="ru-RU" sz="2000" b="1" dirty="0"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ru-RU" sz="2000" b="1" dirty="0"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И ради </a:t>
            </a:r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них  шли </a:t>
            </a:r>
            <a:r>
              <a:rPr lang="ru-RU" sz="2000" b="1" dirty="0"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бой  опять</a:t>
            </a:r>
            <a:r>
              <a:rPr lang="ru-RU" sz="2000" b="1" dirty="0"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ru-RU" dirty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628800"/>
            <a:ext cx="3600400" cy="496855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764704"/>
            <a:ext cx="3744416" cy="5289376"/>
          </a:xfrm>
        </p:spPr>
      </p:pic>
    </p:spTree>
    <p:extLst>
      <p:ext uri="{BB962C8B-B14F-4D97-AF65-F5344CB8AC3E}">
        <p14:creationId xmlns:p14="http://schemas.microsoft.com/office/powerpoint/2010/main" val="284538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spd="med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980456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А дома…дома </a:t>
            </a:r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ждали </a:t>
            </a:r>
            <a:r>
              <a:rPr lang="ru-RU" sz="2000" b="1" dirty="0"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их,</a:t>
            </a:r>
            <a:br>
              <a:rPr lang="ru-RU" sz="2000" b="1" dirty="0"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Мечтали встретить их живых,</a:t>
            </a:r>
            <a:br>
              <a:rPr lang="ru-RU" sz="2000" b="1" dirty="0"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И проклинали ту войну,</a:t>
            </a:r>
            <a:br>
              <a:rPr lang="ru-RU" sz="2000" b="1" dirty="0"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Им было нелегко в тылу!</a:t>
            </a:r>
            <a:r>
              <a:rPr lang="ru-RU" sz="2000" dirty="0">
                <a:effectLst/>
              </a:rPr>
              <a:t/>
            </a:r>
            <a:br>
              <a:rPr lang="ru-RU" sz="2000" dirty="0">
                <a:effectLst/>
              </a:rPr>
            </a:br>
            <a:r>
              <a:rPr lang="ru-RU" sz="2000" dirty="0">
                <a:effectLst/>
              </a:rPr>
              <a:t/>
            </a:r>
            <a:br>
              <a:rPr lang="ru-RU" sz="2000" dirty="0">
                <a:effectLst/>
              </a:rPr>
            </a:br>
            <a:endParaRPr lang="ru-RU" sz="2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692696"/>
            <a:ext cx="3384376" cy="475252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492896"/>
            <a:ext cx="4896544" cy="3672408"/>
          </a:xfrm>
        </p:spPr>
      </p:pic>
    </p:spTree>
    <p:extLst>
      <p:ext uri="{BB962C8B-B14F-4D97-AF65-F5344CB8AC3E}">
        <p14:creationId xmlns:p14="http://schemas.microsoft.com/office/powerpoint/2010/main" val="1435206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8000">
        <p:split orient="vert"/>
      </p:transition>
    </mc:Choice>
    <mc:Fallback xmlns="">
      <p:transition spd="slow" advClick="0" advTm="8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764432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tx2">
                    <a:lumMod val="10000"/>
                  </a:schemeClr>
                </a:solidFill>
                <a:effectLst/>
              </a:rPr>
              <a:t>Работали </a:t>
            </a:r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  <a:effectLst/>
              </a:rPr>
              <a:t> жена </a:t>
            </a:r>
            <a:r>
              <a:rPr lang="ru-RU" sz="2000" b="1" dirty="0">
                <a:solidFill>
                  <a:schemeClr val="tx2">
                    <a:lumMod val="10000"/>
                  </a:schemeClr>
                </a:solidFill>
                <a:effectLst/>
              </a:rPr>
              <a:t>и мать,</a:t>
            </a:r>
            <a:br>
              <a:rPr lang="ru-RU" sz="2000" b="1" dirty="0">
                <a:solidFill>
                  <a:schemeClr val="tx2">
                    <a:lumMod val="10000"/>
                  </a:schemeClr>
                </a:solidFill>
                <a:effectLst/>
              </a:rPr>
            </a:br>
            <a:r>
              <a:rPr lang="ru-RU" sz="2000" b="1" dirty="0">
                <a:solidFill>
                  <a:schemeClr val="tx2">
                    <a:lumMod val="10000"/>
                  </a:schemeClr>
                </a:solidFill>
                <a:effectLst/>
              </a:rPr>
              <a:t>Чтобы солдатам помогать,</a:t>
            </a:r>
            <a:br>
              <a:rPr lang="ru-RU" sz="2000" b="1" dirty="0">
                <a:solidFill>
                  <a:schemeClr val="tx2">
                    <a:lumMod val="10000"/>
                  </a:schemeClr>
                </a:solidFill>
                <a:effectLst/>
              </a:rPr>
            </a:br>
            <a:r>
              <a:rPr lang="ru-RU" sz="2000" b="1" dirty="0">
                <a:solidFill>
                  <a:schemeClr val="tx2">
                    <a:lumMod val="10000"/>
                  </a:schemeClr>
                </a:solidFill>
                <a:effectLst/>
              </a:rPr>
              <a:t>И днем, и ночью – на завод,</a:t>
            </a:r>
            <a:br>
              <a:rPr lang="ru-RU" sz="2000" b="1" dirty="0">
                <a:solidFill>
                  <a:schemeClr val="tx2">
                    <a:lumMod val="10000"/>
                  </a:schemeClr>
                </a:solidFill>
                <a:effectLst/>
              </a:rPr>
            </a:br>
            <a:r>
              <a:rPr lang="ru-RU" sz="2000" b="1" dirty="0">
                <a:solidFill>
                  <a:schemeClr val="tx2">
                    <a:lumMod val="10000"/>
                  </a:schemeClr>
                </a:solidFill>
                <a:effectLst/>
              </a:rPr>
              <a:t>Они к победе </a:t>
            </a:r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  <a:effectLst/>
              </a:rPr>
              <a:t> шли</a:t>
            </a:r>
            <a:r>
              <a:rPr lang="ru-RU" sz="2000" b="1" dirty="0">
                <a:solidFill>
                  <a:schemeClr val="tx2">
                    <a:lumMod val="10000"/>
                  </a:schemeClr>
                </a:solidFill>
                <a:effectLst/>
              </a:rPr>
              <a:t>, вперед!</a:t>
            </a:r>
            <a:br>
              <a:rPr lang="ru-RU" sz="2000" b="1" dirty="0">
                <a:solidFill>
                  <a:schemeClr val="tx2">
                    <a:lumMod val="10000"/>
                  </a:schemeClr>
                </a:solidFill>
                <a:effectLst/>
              </a:rPr>
            </a:br>
            <a:endParaRPr lang="ru-RU" sz="2000" b="1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924944"/>
            <a:ext cx="4392488" cy="337346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052736"/>
            <a:ext cx="4320480" cy="3600400"/>
          </a:xfrm>
        </p:spPr>
      </p:pic>
    </p:spTree>
    <p:extLst>
      <p:ext uri="{BB962C8B-B14F-4D97-AF65-F5344CB8AC3E}">
        <p14:creationId xmlns:p14="http://schemas.microsoft.com/office/powerpoint/2010/main" val="662117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8000">
        <p:circle/>
      </p:transition>
    </mc:Choice>
    <mc:Fallback xmlns="">
      <p:transition spd="slow" advClick="0" advTm="8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293</TotalTime>
  <Words>86</Words>
  <Application>Microsoft Office PowerPoint</Application>
  <PresentationFormat>Экран (4:3)</PresentationFormat>
  <Paragraphs>18</Paragraphs>
  <Slides>21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Бумажная</vt:lpstr>
      <vt:lpstr>Как  много  лет  промчалось  с  той поры, Но помнят  люди  ужасы  войны. Война коснулась  всех  подряд, В  любой  семье  был  свой  солдат.    </vt:lpstr>
      <vt:lpstr> На фронт  забрали  и  отцов, И сыновей - совсем  юнцов… Был  призван  в  армию  служить, Но  на  войне  случилось  быть.  </vt:lpstr>
      <vt:lpstr>Они старались  воевать, Чтоб  защитить  сестру  и мать, Чтоб  эта  кончилась  война, И мирно  жить страна  могла.</vt:lpstr>
      <vt:lpstr>Надеялись – еще  чуть - чуть, Домой  отправимся  мы, в  путь! Но не  было  конца  войне… Мужчины воевали  все. </vt:lpstr>
      <vt:lpstr>И  смело  шли  на  смертный  бой,   Своей  рискуя  головой, А  в  голове  звучало  той: «Вот  бой  пройдет, и  всё  -  домой!»  </vt:lpstr>
      <vt:lpstr>Но  лишь  один  закончен  бой, И сразу  следовал  другой,  И за  боями  шли  бои, И не  кончались  дни  войны… </vt:lpstr>
      <vt:lpstr>Был  смелым, храбрым  сын-юнец,  Был  очень  мужествен  отец, Ведь  дома  ждали  дети,  мать,  И ради  них  шли в  бой  опять!  </vt:lpstr>
      <vt:lpstr>А дома…дома  ждали их, Мечтали встретить их живых, И проклинали ту войну, Им было нелегко в тылу!  </vt:lpstr>
      <vt:lpstr>Работали  жена и мать, Чтобы солдатам помогать, И днем, и ночью – на завод, Они к победе  шли, вперед! </vt:lpstr>
      <vt:lpstr>Вязали, шили всё родным, Посылки собирали им, Им письма не устали слать, Своих солдат чтоб поддержать! </vt:lpstr>
      <vt:lpstr>  Четыре года шла война, Она жестока так была, </vt:lpstr>
      <vt:lpstr>Погибло много там людей, Невинных  стариков, детей.  </vt:lpstr>
      <vt:lpstr>И вот пришел счастливый май,  Пришла победа той весной,  Был  это  45-й  год, От счастья ликовал народ! </vt:lpstr>
      <vt:lpstr>Салют победы прогремел! </vt:lpstr>
      <vt:lpstr>И со слезами на глазах, Встречали сыновей, отцов, Кто возвратиться смог назад. </vt:lpstr>
      <vt:lpstr>Презентация PowerPoint</vt:lpstr>
      <vt:lpstr>Презентация PowerPoint</vt:lpstr>
      <vt:lpstr>Презентация PowerPoint</vt:lpstr>
      <vt:lpstr>Презентация PowerPoint</vt:lpstr>
      <vt:lpstr>«Я помню! Я горжусь! Я чту!»</vt:lpstr>
      <vt:lpstr>  Как жаль, что даже в наши дни, Есть где-то отзвуки войны, Ведь защищали нас они,  Чтоб мирно жить сейчас могли. Уж 70 лет прошло с тех пор,  Мы помним подвиги ребят, И сохранить хотим мы мир Во имя памяти солдат!  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 много  лет  промчалось  с  той поры, Но помнят  люди  ужасы  войны. Война коснулась  всех  подряд, В  любой  семье  был  свой  солдат.    </dc:title>
  <dc:creator>Админ</dc:creator>
  <cp:lastModifiedBy>Админ</cp:lastModifiedBy>
  <cp:revision>85</cp:revision>
  <dcterms:created xsi:type="dcterms:W3CDTF">2015-04-20T10:52:44Z</dcterms:created>
  <dcterms:modified xsi:type="dcterms:W3CDTF">2018-05-06T13:15:57Z</dcterms:modified>
</cp:coreProperties>
</file>