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2615" autoAdjust="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59FD06-DE16-435C-9894-F937B3E7519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E9C91-CE0F-4B54-BAE2-71132E28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9880"/>
          </a:xfrm>
        </p:spPr>
        <p:txBody>
          <a:bodyPr>
            <a:normAutofit fontScale="47500" lnSpcReduction="20000"/>
          </a:bodyPr>
          <a:lstStyle/>
          <a:p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«Рука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руку»</a:t>
            </a:r>
          </a:p>
          <a:p>
            <a:r>
              <a:rPr lang="ru-RU" sz="5400" dirty="0"/>
              <a:t> 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 повышение родительской компетентности в вопросах речевого развития ребенка дошкольника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Разработала:учитель-логопед</a:t>
            </a:r>
            <a:endParaRPr lang="ru-RU" sz="2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Власихина </a:t>
            </a:r>
            <a:r>
              <a:rPr lang="ru-RU" sz="29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</a:t>
            </a:r>
            <a:endParaRPr lang="ru-RU" sz="2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проект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2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07892698"/>
              </p:ext>
            </p:extLst>
          </p:nvPr>
        </p:nvGraphicFramePr>
        <p:xfrm>
          <a:off x="179512" y="188641"/>
          <a:ext cx="8856985" cy="6552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982"/>
                <a:gridCol w="2857982"/>
                <a:gridCol w="3141021"/>
              </a:tblGrid>
              <a:tr h="1215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открытых дверей»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посещают индивидуальные и подгрупповые занятия, смотрят, как дети занимаются.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822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Консультация: «Правильно слышим – грамотно пишем».</a:t>
                      </a: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комплексу упражнений для развития фонематического слуха у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1092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Консультация:« Как играть с буквами».</a:t>
                      </a:r>
                    </a:p>
                    <a:p>
                      <a:pPr algn="just"/>
                      <a:endParaRPr kumimoji="0"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Познакомить родителей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 понятием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дисграфия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дислексия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предложить ряд игровых упражнений с буквами , чтобы предотвратить  эти проблемы в школе.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665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Апрель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Тестовые задания: «Готов ли ваш ребёнок к школе».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Выявить родителями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уровня  подготовки ребёнка к школе.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492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родителям по интересующим их вопросам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696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информационно-методического стенда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Советы логопеда»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Теоретический материал, направленный на формирование знаний родителей об особенностях развития речи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696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(анкетирование)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логопеда с родителями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уровня родительской компетентности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вопросах речевого развития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  <a:tr h="870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детей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уровня речевого развития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457" marR="47457" marT="47457" marB="47457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37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«Рука об руку»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достигнут желаемый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так по данным опроса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стали лучше ориентироваться в вопросах речевого развития детей,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  приняли активное участие в детско-родительских мероприятиях,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научились выполнять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задания. Родителям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смогли посещать клуб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дошколят»,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предложены материалы мероприятий на электронном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носителе, памятки-буклеты.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92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Одним из важнейших направлений коррекционной работы с дошкольниками является исправление нарушений речи, профилактика речевых расстройств, ранняя диагностика, подготовка детей-логопатов к школьному обучению. Успех коррекционного обучения во многом определяется тем, насколько четко организуется преемственность в работе логопеда и родителей. Ни одна педагогическая система не может быть в полной мере эффективной, если в ней не задействована семья. Если дошкольное учреждение и семья закрыты друг для друга, то ребенок оказывается между двух огней, поэтому так необходимо тесное сотрудничество логопеда и родителей. Очень важно сделать родителей активными участниками педагогического процесса, научить их адекватно оценивать и развивать своего ребенка.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569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Участники:</a:t>
            </a:r>
            <a:r>
              <a:rPr lang="ru-RU" dirty="0"/>
              <a:t> учитель-логопед, дети старшего дошкольного возраста, родители.</a:t>
            </a:r>
          </a:p>
          <a:p>
            <a:r>
              <a:rPr lang="ru-RU" b="1" dirty="0"/>
              <a:t>Цель проекта:</a:t>
            </a:r>
            <a:r>
              <a:rPr lang="ru-RU" dirty="0"/>
              <a:t> повышение уровня компетентности родителей в вопросах речевого развития детей.</a:t>
            </a:r>
          </a:p>
          <a:p>
            <a:pPr lvl="0"/>
            <a:r>
              <a:rPr lang="ru-RU" b="1" dirty="0" smtClean="0"/>
              <a:t>Задачи: </a:t>
            </a:r>
            <a:r>
              <a:rPr lang="ru-RU" dirty="0" smtClean="0"/>
              <a:t>изучить </a:t>
            </a:r>
            <a:r>
              <a:rPr lang="ru-RU" dirty="0"/>
              <a:t>особенности родителей воспитанников, уровень их педагогической компетентности по вопросам речевого развития ребенка;</a:t>
            </a:r>
          </a:p>
          <a:p>
            <a:pPr lvl="0"/>
            <a:r>
              <a:rPr lang="ru-RU" dirty="0"/>
              <a:t>разработать и провести систему мероприятий для родителей по вопросам речевого развития детей дошкольного возраста, через организацию клуба </a:t>
            </a:r>
            <a:r>
              <a:rPr lang="ru-RU" dirty="0" smtClean="0"/>
              <a:t>«Школа дошколят»;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выработать и принять единые требования родителей к ребенку по вопросам общего подхода к воспитанию в процессе коррекции речи.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729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компетентности в вопросах речевого развития ребенка, помощь в принятии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«активного родителя».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5281590"/>
              </p:ext>
            </p:extLst>
          </p:nvPr>
        </p:nvGraphicFramePr>
        <p:xfrm>
          <a:off x="179513" y="3618284"/>
          <a:ext cx="8784975" cy="3046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608"/>
                <a:gridCol w="2133600"/>
                <a:gridCol w="2133600"/>
                <a:gridCol w="2312167"/>
              </a:tblGrid>
              <a:tr h="44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педагогов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224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 динамика речевого развития;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успешная социальная адаптация в ДОУ и семье;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подход к каждому ребенку.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 оценка деятельности ДОУ;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и желание помогать ДОУ;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знаний по развитию речи детей в домашних условиях и, особенно, в летнее время.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психологический климат между логопедом и воспитателями;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 педагогов в творчестве и инновациях;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собственной деятельностью;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 организованная система повышения квалификации;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положительной динамики в развитии детей по развитию речи при аттестации педагогов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благоприятные условия для профессионального роста педагогов;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статус ДОУ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3125841"/>
            <a:ext cx="6480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данных результатов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2624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предполагает работу по 3 этапам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 — подготовительный (информационно-аналитический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основополагающего вопроса и формулировка проблемных вопросов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задачи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работу с анкетирования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«Обращаете ли вы внимание на речь ребёнка», оформления наглядно-рекомендательного материала «Роль родителей в развитии речи детей», подбора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разработки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реальную картину, на основе собранных данных, можно проанализировать особенности семьи и семейного воспитания ребенка,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компетентности родителей в вопросах речевого развития, выработать тактику своего общения с каждым родителем. Это поможет лучше сориентироваться в педагогических потребностях каждой семьи, учесть ее индивидуальные особенности.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 этап — основной (практический)</a:t>
            </a:r>
          </a:p>
          <a:p>
            <a:pPr marL="0" indent="0">
              <a:buNone/>
            </a:pPr>
            <a:r>
              <a:rPr lang="ru-RU" sz="1800" dirty="0" smtClean="0"/>
              <a:t>     Задачи:</a:t>
            </a:r>
          </a:p>
          <a:p>
            <a:pPr lvl="0"/>
            <a:r>
              <a:rPr lang="ru-RU" sz="1800" dirty="0" smtClean="0"/>
              <a:t>разработать </a:t>
            </a:r>
            <a:r>
              <a:rPr lang="ru-RU" sz="1800" dirty="0"/>
              <a:t>и апробировать систему методических мероприятий для родителей по вопросам речевого развития дошкольников.</a:t>
            </a:r>
          </a:p>
          <a:p>
            <a:pPr marL="0" indent="0">
              <a:buNone/>
            </a:pPr>
            <a:r>
              <a:rPr lang="ru-RU" sz="1800" dirty="0" smtClean="0"/>
              <a:t>     Полученные </a:t>
            </a:r>
            <a:r>
              <a:rPr lang="ru-RU" sz="1800" dirty="0"/>
              <a:t>во время занятий с логопедом знания, речевые умения детей </a:t>
            </a:r>
            <a:r>
              <a:rPr lang="ru-RU" sz="1800" dirty="0" smtClean="0"/>
              <a:t>      закрепляются в</a:t>
            </a:r>
            <a:r>
              <a:rPr lang="ru-RU" sz="1800" dirty="0"/>
              <a:t> игровой форме в повседневной жизни.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Мероприятия:</a:t>
            </a:r>
            <a:endParaRPr lang="ru-RU" sz="1800" dirty="0"/>
          </a:p>
          <a:p>
            <a:r>
              <a:rPr lang="ru-RU" sz="1800" dirty="0"/>
              <a:t>проведение системы методических мероприятий для родителей по вопросам речевого развития дошкольников через организацию </a:t>
            </a:r>
            <a:r>
              <a:rPr lang="ru-RU" sz="1800" dirty="0" smtClean="0"/>
              <a:t>клуба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«Школа </a:t>
            </a:r>
            <a:r>
              <a:rPr lang="ru-RU" sz="1800" dirty="0"/>
              <a:t>дошколят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проведение </a:t>
            </a:r>
            <a:r>
              <a:rPr lang="ru-RU" sz="1800" dirty="0"/>
              <a:t>индивидуальных </a:t>
            </a:r>
            <a:r>
              <a:rPr lang="ru-RU" sz="1800" dirty="0" smtClean="0"/>
              <a:t>консультаций, «День открытых дверей», совместных занятий с детьми, семинаров-практикумов.</a:t>
            </a:r>
            <a:endParaRPr lang="ru-RU" sz="1800" dirty="0"/>
          </a:p>
          <a:p>
            <a:pPr lvl="0"/>
            <a:r>
              <a:rPr lang="ru-RU" sz="1800" dirty="0" smtClean="0"/>
              <a:t> обновление </a:t>
            </a:r>
            <a:r>
              <a:rPr lang="ru-RU" sz="1800" dirty="0"/>
              <a:t>информационно-методического стенда </a:t>
            </a:r>
            <a:r>
              <a:rPr lang="ru-RU" sz="1800" dirty="0" smtClean="0"/>
              <a:t>«Советы логопеда» </a:t>
            </a:r>
            <a:r>
              <a:rPr lang="ru-RU" sz="1800" dirty="0"/>
              <a:t>(</a:t>
            </a:r>
            <a:r>
              <a:rPr lang="ru-RU" sz="1800" dirty="0" smtClean="0"/>
              <a:t>ежемесячно </a:t>
            </a:r>
            <a:r>
              <a:rPr lang="ru-RU" sz="1800" dirty="0"/>
              <a:t>теоретический материал</a:t>
            </a:r>
            <a:r>
              <a:rPr lang="ru-RU" sz="1800" dirty="0" smtClean="0"/>
              <a:t>);</a:t>
            </a:r>
          </a:p>
          <a:p>
            <a:pPr lvl="0"/>
            <a:r>
              <a:rPr lang="ru-RU" sz="1800" dirty="0" smtClean="0"/>
              <a:t>подготовка </a:t>
            </a:r>
            <a:r>
              <a:rPr lang="ru-RU" sz="1800" dirty="0"/>
              <a:t>отчета о работе и оформление результатов работы в виде (презентации, публикации и т.п</a:t>
            </a:r>
            <a:r>
              <a:rPr lang="ru-RU" sz="1800" dirty="0" smtClean="0"/>
              <a:t>.).</a:t>
            </a:r>
            <a:endParaRPr lang="ru-RU" sz="1800" dirty="0"/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моменты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анил\Desktop\DSC085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нил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861048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анил\Desktop\DSC08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5584" y="-7732240"/>
            <a:ext cx="5736000" cy="43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16424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4873"/>
            <a:ext cx="3600400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05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 — заключительный (контрольно-диагностический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3200" dirty="0" smtClean="0"/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работы учителя-логопеда с родителями по вопросам речевого развития детей.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коррекционной работы с 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30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реализации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0975894"/>
              </p:ext>
            </p:extLst>
          </p:nvPr>
        </p:nvGraphicFramePr>
        <p:xfrm>
          <a:off x="287015" y="1081561"/>
          <a:ext cx="8856985" cy="5776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114"/>
                <a:gridCol w="1082157"/>
                <a:gridCol w="1845953"/>
                <a:gridCol w="4863761"/>
              </a:tblGrid>
              <a:tr h="43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Формы и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методы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</a:tr>
              <a:tr h="107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1.Подготови-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тельный </a:t>
                      </a:r>
                      <a:r>
                        <a:rPr lang="ru-RU" sz="1100" dirty="0">
                          <a:effectLst/>
                        </a:rPr>
                        <a:t>этап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 сентября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1.Анкетирование родителей.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2.Мастер-класс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обучения дома»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уровня компетентности родителей в вопросах речевого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родителям по выполнению домашнего задания,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ведению тетрадей.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</a:tr>
              <a:tr h="124347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этап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1.Семинар-практикум «Фитнес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язычка».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2.Наглядно-рекомендательный материал «Как пополнять словарный запас у детей 6-7 лет»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 выполнению артикуляционной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</a:tr>
              <a:tr h="123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Семинар–практикум:  «Обучаем грамоте дошколят».</a:t>
                      </a:r>
                    </a:p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Наглядно-рекомендательный материал: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графо моторных  навыков у детей».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Тематическая консультация с практической частью.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Теоретические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рекомендации по данной теме.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</a:tr>
              <a:tr h="1786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Консультация: «Непокорные звуки. Автоматизируем грамотно».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с простыми, но очень интересными,  играми для  детей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для автоматизации звуков в речи.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751" marR="23751" marT="23751" marB="2375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2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818</TotalTime>
  <Words>400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 Логопедический проект</vt:lpstr>
      <vt:lpstr>Актуальность </vt:lpstr>
      <vt:lpstr>Слайд 3</vt:lpstr>
      <vt:lpstr>Ожидаемые результаты</vt:lpstr>
      <vt:lpstr>Реализация проекта предполагает работу по 3 этапам</vt:lpstr>
      <vt:lpstr>Слайд 6</vt:lpstr>
      <vt:lpstr>Рабочие моменты</vt:lpstr>
      <vt:lpstr>Слайд 8</vt:lpstr>
      <vt:lpstr>Перспективный план реализации проекта</vt:lpstr>
      <vt:lpstr>Слайд 10</vt:lpstr>
      <vt:lpstr>Результативность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Рука об руку</dc:title>
  <dc:creator>Данил Власихин</dc:creator>
  <cp:lastModifiedBy>USER</cp:lastModifiedBy>
  <cp:revision>24</cp:revision>
  <dcterms:created xsi:type="dcterms:W3CDTF">2015-10-25T05:26:44Z</dcterms:created>
  <dcterms:modified xsi:type="dcterms:W3CDTF">2015-10-27T07:42:12Z</dcterms:modified>
</cp:coreProperties>
</file>